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17373600" cy="11887200"/>
  <p:notesSz cx="6858000" cy="9144000"/>
  <p:defaultTextStyle>
    <a:defPPr>
      <a:defRPr lang="en-US"/>
    </a:defPPr>
    <a:lvl1pPr marL="0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1pPr>
    <a:lvl2pPr marL="658342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2pPr>
    <a:lvl3pPr marL="1316683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3pPr>
    <a:lvl4pPr marL="1975025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4pPr>
    <a:lvl5pPr marL="2633366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5pPr>
    <a:lvl6pPr marL="3291708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6pPr>
    <a:lvl7pPr marL="3950050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7pPr>
    <a:lvl8pPr marL="4608391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8pPr>
    <a:lvl9pPr marL="5266734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45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3020" y="1945429"/>
            <a:ext cx="14767560" cy="4138507"/>
          </a:xfrm>
        </p:spPr>
        <p:txBody>
          <a:bodyPr anchor="b"/>
          <a:lstStyle>
            <a:lvl1pPr algn="ctr">
              <a:defRPr sz="10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71700" y="6243533"/>
            <a:ext cx="13030200" cy="2869987"/>
          </a:xfrm>
        </p:spPr>
        <p:txBody>
          <a:bodyPr/>
          <a:lstStyle>
            <a:lvl1pPr marL="0" indent="0" algn="ctr">
              <a:buNone/>
              <a:defRPr sz="4160"/>
            </a:lvl1pPr>
            <a:lvl2pPr marL="792465" indent="0" algn="ctr">
              <a:buNone/>
              <a:defRPr sz="3467"/>
            </a:lvl2pPr>
            <a:lvl3pPr marL="1584930" indent="0" algn="ctr">
              <a:buNone/>
              <a:defRPr sz="3120"/>
            </a:lvl3pPr>
            <a:lvl4pPr marL="2377394" indent="0" algn="ctr">
              <a:buNone/>
              <a:defRPr sz="2773"/>
            </a:lvl4pPr>
            <a:lvl5pPr marL="3169859" indent="0" algn="ctr">
              <a:buNone/>
              <a:defRPr sz="2773"/>
            </a:lvl5pPr>
            <a:lvl6pPr marL="3962324" indent="0" algn="ctr">
              <a:buNone/>
              <a:defRPr sz="2773"/>
            </a:lvl6pPr>
            <a:lvl7pPr marL="4754789" indent="0" algn="ctr">
              <a:buNone/>
              <a:defRPr sz="2773"/>
            </a:lvl7pPr>
            <a:lvl8pPr marL="5547253" indent="0" algn="ctr">
              <a:buNone/>
              <a:defRPr sz="2773"/>
            </a:lvl8pPr>
            <a:lvl9pPr marL="6339718" indent="0" algn="ctr">
              <a:buNone/>
              <a:defRPr sz="277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586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17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432983" y="632883"/>
            <a:ext cx="3746183" cy="1007385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94436" y="632883"/>
            <a:ext cx="11021378" cy="1007385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95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75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5387" y="2963549"/>
            <a:ext cx="14984730" cy="4944744"/>
          </a:xfrm>
        </p:spPr>
        <p:txBody>
          <a:bodyPr anchor="b"/>
          <a:lstStyle>
            <a:lvl1pPr>
              <a:defRPr sz="10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5387" y="7955072"/>
            <a:ext cx="14984730" cy="2600324"/>
          </a:xfrm>
        </p:spPr>
        <p:txBody>
          <a:bodyPr/>
          <a:lstStyle>
            <a:lvl1pPr marL="0" indent="0">
              <a:buNone/>
              <a:defRPr sz="4160">
                <a:solidFill>
                  <a:schemeClr val="tx1"/>
                </a:solidFill>
              </a:defRPr>
            </a:lvl1pPr>
            <a:lvl2pPr marL="792465" indent="0">
              <a:buNone/>
              <a:defRPr sz="3467">
                <a:solidFill>
                  <a:schemeClr val="tx1">
                    <a:tint val="75000"/>
                  </a:schemeClr>
                </a:solidFill>
              </a:defRPr>
            </a:lvl2pPr>
            <a:lvl3pPr marL="1584930" indent="0">
              <a:buNone/>
              <a:defRPr sz="3120">
                <a:solidFill>
                  <a:schemeClr val="tx1">
                    <a:tint val="75000"/>
                  </a:schemeClr>
                </a:solidFill>
              </a:defRPr>
            </a:lvl3pPr>
            <a:lvl4pPr marL="2377394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4pPr>
            <a:lvl5pPr marL="3169859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5pPr>
            <a:lvl6pPr marL="3962324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6pPr>
            <a:lvl7pPr marL="4754789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7pPr>
            <a:lvl8pPr marL="5547253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8pPr>
            <a:lvl9pPr marL="6339718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51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94435" y="3164417"/>
            <a:ext cx="7383780" cy="75423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385" y="3164417"/>
            <a:ext cx="7383780" cy="75423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064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632886"/>
            <a:ext cx="14984730" cy="229764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6700" y="2914016"/>
            <a:ext cx="7349846" cy="1428114"/>
          </a:xfrm>
        </p:spPr>
        <p:txBody>
          <a:bodyPr anchor="b"/>
          <a:lstStyle>
            <a:lvl1pPr marL="0" indent="0">
              <a:buNone/>
              <a:defRPr sz="4160" b="1"/>
            </a:lvl1pPr>
            <a:lvl2pPr marL="792465" indent="0">
              <a:buNone/>
              <a:defRPr sz="3467" b="1"/>
            </a:lvl2pPr>
            <a:lvl3pPr marL="1584930" indent="0">
              <a:buNone/>
              <a:defRPr sz="3120" b="1"/>
            </a:lvl3pPr>
            <a:lvl4pPr marL="2377394" indent="0">
              <a:buNone/>
              <a:defRPr sz="2773" b="1"/>
            </a:lvl4pPr>
            <a:lvl5pPr marL="3169859" indent="0">
              <a:buNone/>
              <a:defRPr sz="2773" b="1"/>
            </a:lvl5pPr>
            <a:lvl6pPr marL="3962324" indent="0">
              <a:buNone/>
              <a:defRPr sz="2773" b="1"/>
            </a:lvl6pPr>
            <a:lvl7pPr marL="4754789" indent="0">
              <a:buNone/>
              <a:defRPr sz="2773" b="1"/>
            </a:lvl7pPr>
            <a:lvl8pPr marL="5547253" indent="0">
              <a:buNone/>
              <a:defRPr sz="2773" b="1"/>
            </a:lvl8pPr>
            <a:lvl9pPr marL="6339718" indent="0">
              <a:buNone/>
              <a:defRPr sz="277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96700" y="4342130"/>
            <a:ext cx="7349846" cy="63866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795386" y="2914016"/>
            <a:ext cx="7386043" cy="1428114"/>
          </a:xfrm>
        </p:spPr>
        <p:txBody>
          <a:bodyPr anchor="b"/>
          <a:lstStyle>
            <a:lvl1pPr marL="0" indent="0">
              <a:buNone/>
              <a:defRPr sz="4160" b="1"/>
            </a:lvl1pPr>
            <a:lvl2pPr marL="792465" indent="0">
              <a:buNone/>
              <a:defRPr sz="3467" b="1"/>
            </a:lvl2pPr>
            <a:lvl3pPr marL="1584930" indent="0">
              <a:buNone/>
              <a:defRPr sz="3120" b="1"/>
            </a:lvl3pPr>
            <a:lvl4pPr marL="2377394" indent="0">
              <a:buNone/>
              <a:defRPr sz="2773" b="1"/>
            </a:lvl4pPr>
            <a:lvl5pPr marL="3169859" indent="0">
              <a:buNone/>
              <a:defRPr sz="2773" b="1"/>
            </a:lvl5pPr>
            <a:lvl6pPr marL="3962324" indent="0">
              <a:buNone/>
              <a:defRPr sz="2773" b="1"/>
            </a:lvl6pPr>
            <a:lvl7pPr marL="4754789" indent="0">
              <a:buNone/>
              <a:defRPr sz="2773" b="1"/>
            </a:lvl7pPr>
            <a:lvl8pPr marL="5547253" indent="0">
              <a:buNone/>
              <a:defRPr sz="2773" b="1"/>
            </a:lvl8pPr>
            <a:lvl9pPr marL="6339718" indent="0">
              <a:buNone/>
              <a:defRPr sz="277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795386" y="4342130"/>
            <a:ext cx="7386043" cy="63866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441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848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62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792480"/>
            <a:ext cx="5603438" cy="2773680"/>
          </a:xfrm>
        </p:spPr>
        <p:txBody>
          <a:bodyPr anchor="b"/>
          <a:lstStyle>
            <a:lvl1pPr>
              <a:defRPr sz="554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86043" y="1711539"/>
            <a:ext cx="8795385" cy="8447617"/>
          </a:xfrm>
        </p:spPr>
        <p:txBody>
          <a:bodyPr/>
          <a:lstStyle>
            <a:lvl1pPr>
              <a:defRPr sz="5547"/>
            </a:lvl1pPr>
            <a:lvl2pPr>
              <a:defRPr sz="4853"/>
            </a:lvl2pPr>
            <a:lvl3pPr>
              <a:defRPr sz="4160"/>
            </a:lvl3pPr>
            <a:lvl4pPr>
              <a:defRPr sz="3467"/>
            </a:lvl4pPr>
            <a:lvl5pPr>
              <a:defRPr sz="3467"/>
            </a:lvl5pPr>
            <a:lvl6pPr>
              <a:defRPr sz="3467"/>
            </a:lvl6pPr>
            <a:lvl7pPr>
              <a:defRPr sz="3467"/>
            </a:lvl7pPr>
            <a:lvl8pPr>
              <a:defRPr sz="3467"/>
            </a:lvl8pPr>
            <a:lvl9pPr>
              <a:defRPr sz="34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6698" y="3566160"/>
            <a:ext cx="5603438" cy="6606753"/>
          </a:xfrm>
        </p:spPr>
        <p:txBody>
          <a:bodyPr/>
          <a:lstStyle>
            <a:lvl1pPr marL="0" indent="0">
              <a:buNone/>
              <a:defRPr sz="2773"/>
            </a:lvl1pPr>
            <a:lvl2pPr marL="792465" indent="0">
              <a:buNone/>
              <a:defRPr sz="2427"/>
            </a:lvl2pPr>
            <a:lvl3pPr marL="1584930" indent="0">
              <a:buNone/>
              <a:defRPr sz="2080"/>
            </a:lvl3pPr>
            <a:lvl4pPr marL="2377394" indent="0">
              <a:buNone/>
              <a:defRPr sz="1733"/>
            </a:lvl4pPr>
            <a:lvl5pPr marL="3169859" indent="0">
              <a:buNone/>
              <a:defRPr sz="1733"/>
            </a:lvl5pPr>
            <a:lvl6pPr marL="3962324" indent="0">
              <a:buNone/>
              <a:defRPr sz="1733"/>
            </a:lvl6pPr>
            <a:lvl7pPr marL="4754789" indent="0">
              <a:buNone/>
              <a:defRPr sz="1733"/>
            </a:lvl7pPr>
            <a:lvl8pPr marL="5547253" indent="0">
              <a:buNone/>
              <a:defRPr sz="1733"/>
            </a:lvl8pPr>
            <a:lvl9pPr marL="6339718" indent="0">
              <a:buNone/>
              <a:defRPr sz="173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98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792480"/>
            <a:ext cx="5603438" cy="2773680"/>
          </a:xfrm>
        </p:spPr>
        <p:txBody>
          <a:bodyPr anchor="b"/>
          <a:lstStyle>
            <a:lvl1pPr>
              <a:defRPr sz="554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6043" y="1711539"/>
            <a:ext cx="8795385" cy="8447617"/>
          </a:xfrm>
        </p:spPr>
        <p:txBody>
          <a:bodyPr anchor="t"/>
          <a:lstStyle>
            <a:lvl1pPr marL="0" indent="0">
              <a:buNone/>
              <a:defRPr sz="5547"/>
            </a:lvl1pPr>
            <a:lvl2pPr marL="792465" indent="0">
              <a:buNone/>
              <a:defRPr sz="4853"/>
            </a:lvl2pPr>
            <a:lvl3pPr marL="1584930" indent="0">
              <a:buNone/>
              <a:defRPr sz="4160"/>
            </a:lvl3pPr>
            <a:lvl4pPr marL="2377394" indent="0">
              <a:buNone/>
              <a:defRPr sz="3467"/>
            </a:lvl4pPr>
            <a:lvl5pPr marL="3169859" indent="0">
              <a:buNone/>
              <a:defRPr sz="3467"/>
            </a:lvl5pPr>
            <a:lvl6pPr marL="3962324" indent="0">
              <a:buNone/>
              <a:defRPr sz="3467"/>
            </a:lvl6pPr>
            <a:lvl7pPr marL="4754789" indent="0">
              <a:buNone/>
              <a:defRPr sz="3467"/>
            </a:lvl7pPr>
            <a:lvl8pPr marL="5547253" indent="0">
              <a:buNone/>
              <a:defRPr sz="3467"/>
            </a:lvl8pPr>
            <a:lvl9pPr marL="6339718" indent="0">
              <a:buNone/>
              <a:defRPr sz="3467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6698" y="3566160"/>
            <a:ext cx="5603438" cy="6606753"/>
          </a:xfrm>
        </p:spPr>
        <p:txBody>
          <a:bodyPr/>
          <a:lstStyle>
            <a:lvl1pPr marL="0" indent="0">
              <a:buNone/>
              <a:defRPr sz="2773"/>
            </a:lvl1pPr>
            <a:lvl2pPr marL="792465" indent="0">
              <a:buNone/>
              <a:defRPr sz="2427"/>
            </a:lvl2pPr>
            <a:lvl3pPr marL="1584930" indent="0">
              <a:buNone/>
              <a:defRPr sz="2080"/>
            </a:lvl3pPr>
            <a:lvl4pPr marL="2377394" indent="0">
              <a:buNone/>
              <a:defRPr sz="1733"/>
            </a:lvl4pPr>
            <a:lvl5pPr marL="3169859" indent="0">
              <a:buNone/>
              <a:defRPr sz="1733"/>
            </a:lvl5pPr>
            <a:lvl6pPr marL="3962324" indent="0">
              <a:buNone/>
              <a:defRPr sz="1733"/>
            </a:lvl6pPr>
            <a:lvl7pPr marL="4754789" indent="0">
              <a:buNone/>
              <a:defRPr sz="1733"/>
            </a:lvl7pPr>
            <a:lvl8pPr marL="5547253" indent="0">
              <a:buNone/>
              <a:defRPr sz="1733"/>
            </a:lvl8pPr>
            <a:lvl9pPr marL="6339718" indent="0">
              <a:buNone/>
              <a:defRPr sz="173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12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4435" y="632886"/>
            <a:ext cx="14984730" cy="2297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4435" y="3164417"/>
            <a:ext cx="14984730" cy="7542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94435" y="11017676"/>
            <a:ext cx="390906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EB1EC-6E21-44CF-977D-903D8BE14030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55005" y="11017676"/>
            <a:ext cx="586359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270105" y="11017676"/>
            <a:ext cx="390906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19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584930" rtl="0" eaLnBrk="1" latinLnBrk="0" hangingPunct="1">
        <a:lnSpc>
          <a:spcPct val="90000"/>
        </a:lnSpc>
        <a:spcBef>
          <a:spcPct val="0"/>
        </a:spcBef>
        <a:buNone/>
        <a:defRPr sz="76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6232" indent="-396232" algn="l" defTabSz="1584930" rtl="0" eaLnBrk="1" latinLnBrk="0" hangingPunct="1">
        <a:lnSpc>
          <a:spcPct val="90000"/>
        </a:lnSpc>
        <a:spcBef>
          <a:spcPts val="1733"/>
        </a:spcBef>
        <a:buFont typeface="Arial" panose="020B0604020202020204" pitchFamily="34" charset="0"/>
        <a:buChar char="•"/>
        <a:defRPr sz="4853" kern="1200">
          <a:solidFill>
            <a:schemeClr val="tx1"/>
          </a:solidFill>
          <a:latin typeface="+mn-lt"/>
          <a:ea typeface="+mn-ea"/>
          <a:cs typeface="+mn-cs"/>
        </a:defRPr>
      </a:lvl1pPr>
      <a:lvl2pPr marL="1188697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4160" kern="1200">
          <a:solidFill>
            <a:schemeClr val="tx1"/>
          </a:solidFill>
          <a:latin typeface="+mn-lt"/>
          <a:ea typeface="+mn-ea"/>
          <a:cs typeface="+mn-cs"/>
        </a:defRPr>
      </a:lvl2pPr>
      <a:lvl3pPr marL="1981162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3pPr>
      <a:lvl4pPr marL="2773627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4pPr>
      <a:lvl5pPr marL="3566091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5pPr>
      <a:lvl6pPr marL="4358556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6pPr>
      <a:lvl7pPr marL="5151021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7pPr>
      <a:lvl8pPr marL="5943486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8pPr>
      <a:lvl9pPr marL="6735950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1pPr>
      <a:lvl2pPr marL="792465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2pPr>
      <a:lvl3pPr marL="1584930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3pPr>
      <a:lvl4pPr marL="2377394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4pPr>
      <a:lvl5pPr marL="3169859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5pPr>
      <a:lvl6pPr marL="3962324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6pPr>
      <a:lvl7pPr marL="4754789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7pPr>
      <a:lvl8pPr marL="5547253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8pPr>
      <a:lvl9pPr marL="6339718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30" b="12963"/>
          <a:stretch/>
        </p:blipFill>
        <p:spPr>
          <a:xfrm rot="5400000">
            <a:off x="3949653" y="7582178"/>
            <a:ext cx="5434006" cy="27475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61" t="10186" r="25694" b="3518"/>
          <a:stretch/>
        </p:blipFill>
        <p:spPr>
          <a:xfrm>
            <a:off x="228601" y="6238969"/>
            <a:ext cx="4782245" cy="54361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8" t="33889" r="5694" b="28519"/>
          <a:stretch/>
        </p:blipFill>
        <p:spPr>
          <a:xfrm>
            <a:off x="248218" y="226910"/>
            <a:ext cx="16868103" cy="57461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9" t="28628" r="37058" b="30980"/>
          <a:stretch/>
        </p:blipFill>
        <p:spPr>
          <a:xfrm>
            <a:off x="8322455" y="6238957"/>
            <a:ext cx="8830733" cy="54257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48218" y="242150"/>
            <a:ext cx="609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a.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77469" y="6364316"/>
            <a:ext cx="609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d</a:t>
            </a:r>
            <a:r>
              <a:rPr lang="en-US" sz="3200" dirty="0" smtClean="0">
                <a:solidFill>
                  <a:schemeClr val="bg1"/>
                </a:solidFill>
              </a:rPr>
              <a:t>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92849" y="6238957"/>
            <a:ext cx="609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</a:t>
            </a:r>
            <a:r>
              <a:rPr lang="en-US" sz="3200" dirty="0" smtClean="0">
                <a:solidFill>
                  <a:schemeClr val="bg1"/>
                </a:solidFill>
              </a:rPr>
              <a:t>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218" y="6283050"/>
            <a:ext cx="609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857817" y="487666"/>
            <a:ext cx="2825183" cy="2627538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518217" y="3932340"/>
            <a:ext cx="1872911" cy="1432139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3278417" y="3115204"/>
            <a:ext cx="2825183" cy="2627538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3683000" y="1801435"/>
            <a:ext cx="132784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14691008" y="2286000"/>
            <a:ext cx="0" cy="80183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391128" y="4674489"/>
            <a:ext cx="132784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4386208" y="1801435"/>
            <a:ext cx="609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d.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18974" y="4402893"/>
            <a:ext cx="609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c.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67772" y="1555919"/>
            <a:ext cx="609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8493057" y="7391400"/>
            <a:ext cx="933155" cy="701040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2737821" y="8242728"/>
            <a:ext cx="2825183" cy="2627538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011680" y="10870266"/>
            <a:ext cx="1264921" cy="734606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011680" y="7056106"/>
            <a:ext cx="1671320" cy="2627538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818769" y="6269908"/>
            <a:ext cx="3660177" cy="889732"/>
            <a:chOff x="17435191" y="8666765"/>
            <a:chExt cx="3660177" cy="889732"/>
          </a:xfrm>
        </p:grpSpPr>
        <p:sp>
          <p:nvSpPr>
            <p:cNvPr id="37" name="Rectangle 36"/>
            <p:cNvSpPr/>
            <p:nvPr/>
          </p:nvSpPr>
          <p:spPr>
            <a:xfrm>
              <a:off x="17435191" y="8666765"/>
              <a:ext cx="3660177" cy="889731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7435191" y="8666766"/>
              <a:ext cx="3519336" cy="889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chemeClr val="bg1"/>
                  </a:solidFill>
                </a:rPr>
                <a:t>Veibroseis</a:t>
              </a:r>
              <a:r>
                <a:rPr lang="en-US" dirty="0" smtClean="0">
                  <a:solidFill>
                    <a:schemeClr val="bg1"/>
                  </a:solidFill>
                </a:rPr>
                <a:t> Setup(Motor + battery + Piston)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7" name="Oval 26"/>
          <p:cNvSpPr/>
          <p:nvPr/>
        </p:nvSpPr>
        <p:spPr>
          <a:xfrm>
            <a:off x="13453053" y="7040880"/>
            <a:ext cx="933155" cy="701040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>
            <a:stCxn id="26" idx="1"/>
          </p:cNvCxnSpPr>
          <p:nvPr/>
        </p:nvCxnSpPr>
        <p:spPr>
          <a:xfrm flipH="1" flipV="1">
            <a:off x="2011680" y="7040881"/>
            <a:ext cx="244759" cy="40001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1889294" y="10643997"/>
            <a:ext cx="367146" cy="29706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03765" y="9723992"/>
            <a:ext cx="2176487" cy="889731"/>
            <a:chOff x="18078365" y="6804065"/>
            <a:chExt cx="2176487" cy="889731"/>
          </a:xfrm>
        </p:grpSpPr>
        <p:sp>
          <p:nvSpPr>
            <p:cNvPr id="39" name="Rectangle 38"/>
            <p:cNvSpPr/>
            <p:nvPr/>
          </p:nvSpPr>
          <p:spPr>
            <a:xfrm>
              <a:off x="18078365" y="6804065"/>
              <a:ext cx="2176487" cy="889731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8153407" y="6804065"/>
              <a:ext cx="1987025" cy="889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Vibrating Plate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0546184" y="6304721"/>
            <a:ext cx="2633359" cy="941206"/>
            <a:chOff x="17348066" y="6744549"/>
            <a:chExt cx="2633359" cy="941206"/>
          </a:xfrm>
        </p:grpSpPr>
        <p:sp>
          <p:nvSpPr>
            <p:cNvPr id="3" name="Rectangle 2"/>
            <p:cNvSpPr/>
            <p:nvPr/>
          </p:nvSpPr>
          <p:spPr>
            <a:xfrm>
              <a:off x="17546178" y="6744549"/>
              <a:ext cx="2176487" cy="889731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7348066" y="6796024"/>
              <a:ext cx="2633359" cy="889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Traditional  Cabled System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35" name="Straight Arrow Connector 34"/>
          <p:cNvCxnSpPr/>
          <p:nvPr/>
        </p:nvCxnSpPr>
        <p:spPr>
          <a:xfrm flipH="1" flipV="1">
            <a:off x="12603480" y="6824346"/>
            <a:ext cx="896679" cy="36506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 flipV="1">
            <a:off x="11536680" y="10088880"/>
            <a:ext cx="1325880" cy="3048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9322674" y="6774082"/>
            <a:ext cx="1799572" cy="71531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9222818" y="9592613"/>
            <a:ext cx="2425951" cy="905813"/>
            <a:chOff x="17593662" y="8550482"/>
            <a:chExt cx="2425951" cy="905813"/>
          </a:xfrm>
        </p:grpSpPr>
        <p:sp>
          <p:nvSpPr>
            <p:cNvPr id="43" name="Rectangle 42"/>
            <p:cNvSpPr/>
            <p:nvPr/>
          </p:nvSpPr>
          <p:spPr>
            <a:xfrm>
              <a:off x="17718393" y="8566564"/>
              <a:ext cx="2176487" cy="889731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7593662" y="8550482"/>
              <a:ext cx="2425951" cy="889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Seismic Drone System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576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</TotalTime>
  <Words>29</Words>
  <Application>Microsoft Office PowerPoint</Application>
  <PresentationFormat>Custom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Srikanth K.V.S</dc:creator>
  <cp:lastModifiedBy>Srikanth K.V.S</cp:lastModifiedBy>
  <cp:revision>6</cp:revision>
  <dcterms:created xsi:type="dcterms:W3CDTF">2016-03-05T19:30:34Z</dcterms:created>
  <dcterms:modified xsi:type="dcterms:W3CDTF">2016-03-08T23:56:32Z</dcterms:modified>
</cp:coreProperties>
</file>

<file path=docProps/thumbnail.jpeg>
</file>